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8297" autoAdjust="0"/>
    <p:restoredTop sz="90929"/>
  </p:normalViewPr>
  <p:slideViewPr>
    <p:cSldViewPr>
      <p:cViewPr varScale="1">
        <p:scale>
          <a:sx n="57" d="100"/>
          <a:sy n="57" d="100"/>
        </p:scale>
        <p:origin x="-2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1537720-9C58-4B2D-B1CB-BCA83C4E77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537720-9C58-4B2D-B1CB-BCA83C4E77D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537720-9C58-4B2D-B1CB-BCA83C4E77D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8CE22E-ADCC-4251-9B6F-694F87F38DB1}" type="slidenum">
              <a:rPr lang="en-US"/>
              <a:pPr/>
              <a:t>2</a:t>
            </a:fld>
            <a:endParaRPr lang="en-US"/>
          </a:p>
        </p:txBody>
      </p:sp>
      <p:sp>
        <p:nvSpPr>
          <p:cNvPr id="81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Kimberly- I am just beginning to set up the pages for the material that will go there.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600" smtClean="0">
                <a:solidFill>
                  <a:srgbClr val="000000"/>
                </a:solidFill>
                <a:latin typeface="Arial" charset="0"/>
              </a:rPr>
              <a:t>My plan is to grab some screen captures and put hyperlinks so folks can click to view them.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537720-9C58-4B2D-B1CB-BCA83C4E77D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537720-9C58-4B2D-B1CB-BCA83C4E77D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537720-9C58-4B2D-B1CB-BCA83C4E77D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537720-9C58-4B2D-B1CB-BCA83C4E77D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537720-9C58-4B2D-B1CB-BCA83C4E77D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537720-9C58-4B2D-B1CB-BCA83C4E77D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537720-9C58-4B2D-B1CB-BCA83C4E77D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092F7-437A-44FF-8F22-C35FE98FF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58C64-7B5C-4CED-9227-02897A828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4495B-A17B-4642-A5BD-8A28BCD38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CB684-3D91-443D-A88C-865E9E05B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55B38-1244-42E8-A495-F2D03DAFF2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6E8AC-7656-4B49-9A0C-EFB1264EFF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1C402-7270-4623-88ED-9B82A2E97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06351-DE3F-48BC-AAC7-3AC99C3AE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B1901-DD64-4828-BA94-E210EBDE3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36F24-099E-4DE9-9ED2-8746753D0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6168F-E1C6-4C00-8FED-41A5DBD8BC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>
                <a:alpha val="6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7884C78-CA36-4D65-809B-818E5D95F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nationalplp.wikispaces.com/Activities+and+Project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83486102@N00/sets/72157609896308832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brownhistory7.blogspot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cvatechnology.pbikit.com/" TargetMode="External"/><Relationship Id="rId5" Type="http://schemas.openxmlformats.org/officeDocument/2006/relationships/image" Target="../media/image6.png"/><Relationship Id="rId4" Type="http://schemas.openxmlformats.org/officeDocument/2006/relationships/hyperlink" Target="http://stcvatechnology.pbworks.com/Fraine-Grade-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voicethread.com/#q.b260411.i136133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voicethread.com/#u17342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57250" y="3048000"/>
            <a:ext cx="8445500" cy="1219200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 sz="4800" dirty="0" smtClean="0">
                <a:solidFill>
                  <a:srgbClr val="000000"/>
                </a:solidFill>
                <a:latin typeface="Arial" charset="0"/>
              </a:rPr>
              <a:t>St. Christopher's School- PLP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48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71650" y="4572000"/>
            <a:ext cx="6616700" cy="914400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4800" dirty="0" smtClean="0">
                <a:solidFill>
                  <a:srgbClr val="000000"/>
                </a:solidFill>
                <a:latin typeface="Arial" charset="0"/>
              </a:rPr>
              <a:t>Learning Center Presentation</a:t>
            </a:r>
          </a:p>
        </p:txBody>
      </p:sp>
      <p:pic>
        <p:nvPicPr>
          <p:cNvPr id="5" name="Picture 4" descr="NEW St.Chris-LG-PS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00" y="381000"/>
            <a:ext cx="1681274" cy="2226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Foreign Language Dept. </a:t>
            </a:r>
            <a:r>
              <a:rPr lang="en-US" sz="3600" dirty="0" err="1" smtClean="0"/>
              <a:t>Ning</a:t>
            </a:r>
            <a:endParaRPr lang="es-ES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638" y="2200275"/>
            <a:ext cx="8594723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4300" dirty="0" smtClean="0">
                <a:solidFill>
                  <a:srgbClr val="000000"/>
                </a:solidFill>
                <a:latin typeface="Arial" charset="0"/>
              </a:rPr>
              <a:t>Our Projects   </a:t>
            </a:r>
          </a:p>
        </p:txBody>
      </p:sp>
      <p:pic>
        <p:nvPicPr>
          <p:cNvPr id="3075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200" y="914400"/>
            <a:ext cx="8772525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4300" dirty="0" smtClean="0">
                <a:solidFill>
                  <a:srgbClr val="000000"/>
                </a:solidFill>
                <a:latin typeface="Arial" charset="0"/>
              </a:rPr>
              <a:t>Williamsburg Bike Trip</a:t>
            </a:r>
            <a:endParaRPr lang="en-US" sz="4300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7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7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2700" u="sng" smtClean="0">
              <a:solidFill>
                <a:srgbClr val="0000FF"/>
              </a:solidFill>
              <a:latin typeface="Arial" charset="0"/>
            </a:endParaRPr>
          </a:p>
        </p:txBody>
      </p:sp>
      <p:pic>
        <p:nvPicPr>
          <p:cNvPr id="4100" name="Picture 4">
            <a:hlinkClick r:id="rId3" tooltip="Click to view liv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5600" y="1371600"/>
            <a:ext cx="95154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4300" dirty="0" smtClean="0">
                <a:solidFill>
                  <a:srgbClr val="000000"/>
                </a:solidFill>
                <a:latin typeface="Arial" charset="0"/>
              </a:rPr>
              <a:t>MR. BROWN'S HISTORY CLASS</a:t>
            </a:r>
          </a:p>
        </p:txBody>
      </p:sp>
      <p:pic>
        <p:nvPicPr>
          <p:cNvPr id="5123" name="Picture 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6600" y="1090244"/>
            <a:ext cx="9067800" cy="569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4300" dirty="0" smtClean="0">
                <a:solidFill>
                  <a:srgbClr val="000000"/>
                </a:solidFill>
                <a:latin typeface="Arial" charset="0"/>
              </a:rPr>
              <a:t>5th Grade Computer Class Wiki</a:t>
            </a: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355600" y="762000"/>
            <a:ext cx="9418638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endParaRPr lang="en-US" sz="18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1800">
                <a:solidFill>
                  <a:srgbClr val="000000"/>
                </a:solidFill>
                <a:latin typeface="Arial" charset="0"/>
              </a:rPr>
              <a:t>Technology/Spanish</a:t>
            </a:r>
            <a:br>
              <a:rPr lang="en-US" sz="1800">
                <a:solidFill>
                  <a:srgbClr val="000000"/>
                </a:solidFill>
                <a:latin typeface="Arial" charset="0"/>
              </a:rPr>
            </a:br>
            <a:endParaRPr lang="en-US" sz="1800" u="sng">
              <a:solidFill>
                <a:srgbClr val="0000FF"/>
              </a:solidFill>
              <a:latin typeface="Arial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200" y="1752600"/>
            <a:ext cx="5105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18000" y="2286000"/>
            <a:ext cx="4710113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Box 7">
            <a:hlinkClick r:id="rId6"/>
          </p:cNvPr>
          <p:cNvSpPr txBox="1">
            <a:spLocks noChangeArrowheads="1"/>
          </p:cNvSpPr>
          <p:nvPr/>
        </p:nvSpPr>
        <p:spPr bwMode="auto">
          <a:xfrm>
            <a:off x="7213600" y="69342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Click to view live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304801"/>
            <a:ext cx="8661400" cy="1371600"/>
          </a:xfrm>
        </p:spPr>
        <p:txBody>
          <a:bodyPr/>
          <a:lstStyle/>
          <a:p>
            <a:pPr algn="l" eaLnBrk="1" hangingPunct="1">
              <a:lnSpc>
                <a:spcPct val="95000"/>
              </a:lnSpc>
            </a:pPr>
            <a:r>
              <a:rPr lang="en-US" sz="4300" dirty="0" smtClean="0">
                <a:solidFill>
                  <a:srgbClr val="000000"/>
                </a:solidFill>
                <a:latin typeface="Arial" charset="0"/>
              </a:rPr>
              <a:t>5th Grade Voice Thread</a:t>
            </a:r>
            <a:br>
              <a:rPr lang="en-US" sz="43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4300" dirty="0" smtClean="0">
                <a:solidFill>
                  <a:srgbClr val="000000"/>
                </a:solidFill>
                <a:latin typeface="Arial" charset="0"/>
              </a:rPr>
              <a:t>Math</a:t>
            </a:r>
            <a:endParaRPr lang="en-US" sz="43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4800" y="1828800"/>
            <a:ext cx="70299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lnSpc>
                <a:spcPct val="95000"/>
              </a:lnSpc>
            </a:pPr>
            <a:r>
              <a:rPr lang="en-US" dirty="0" smtClean="0"/>
              <a:t>…</a:t>
            </a:r>
            <a:r>
              <a:rPr lang="en-US" sz="4300" dirty="0" smtClean="0">
                <a:solidFill>
                  <a:srgbClr val="000000"/>
                </a:solidFill>
                <a:latin typeface="Arial" charset="0"/>
              </a:rPr>
              <a:t>and Language Arts</a:t>
            </a:r>
            <a:endParaRPr lang="en-US" sz="43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074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0600" y="1905000"/>
            <a:ext cx="6248400" cy="4729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533400"/>
            <a:ext cx="9398000" cy="1271588"/>
          </a:xfrm>
        </p:spPr>
        <p:txBody>
          <a:bodyPr/>
          <a:lstStyle/>
          <a:p>
            <a:pPr algn="l" eaLnBrk="1" hangingPunct="1">
              <a:lnSpc>
                <a:spcPct val="95000"/>
              </a:lnSpc>
            </a:pPr>
            <a:r>
              <a:rPr lang="en-US" sz="4300" dirty="0" smtClean="0">
                <a:solidFill>
                  <a:srgbClr val="000000"/>
                </a:solidFill>
                <a:latin typeface="Arial" charset="0"/>
              </a:rPr>
              <a:t>STCVA- Curriculum Committee </a:t>
            </a:r>
            <a:r>
              <a:rPr lang="en-US" sz="4300" dirty="0" err="1" smtClean="0">
                <a:solidFill>
                  <a:srgbClr val="000000"/>
                </a:solidFill>
                <a:latin typeface="Arial" charset="0"/>
              </a:rPr>
              <a:t>Ning</a:t>
            </a:r>
            <a:endParaRPr lang="en-US" sz="43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000" y="1978058"/>
            <a:ext cx="8001000" cy="482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1"/>
            <a:ext cx="8636000" cy="1524000"/>
          </a:xfrm>
        </p:spPr>
        <p:txBody>
          <a:bodyPr/>
          <a:lstStyle/>
          <a:p>
            <a:r>
              <a:rPr lang="en-US" sz="3200" dirty="0" smtClean="0"/>
              <a:t>Upper School Summer Reading Choice Book Wiki</a:t>
            </a:r>
            <a:endParaRPr lang="es-ES" sz="32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r="16418" b="1754"/>
          <a:stretch>
            <a:fillRect/>
          </a:stretch>
        </p:blipFill>
        <p:spPr bwMode="auto">
          <a:xfrm rot="20725571">
            <a:off x="565889" y="1903532"/>
            <a:ext cx="4267200" cy="504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501020" y="3200400"/>
            <a:ext cx="1219200" cy="4154984"/>
          </a:xfrm>
          <a:prstGeom prst="rect">
            <a:avLst/>
          </a:prstGeom>
          <a:solidFill>
            <a:srgbClr val="FF66CC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s-E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1600" y="3352800"/>
            <a:ext cx="431482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r="32603" b="-2153"/>
          <a:stretch>
            <a:fillRect/>
          </a:stretch>
        </p:blipFill>
        <p:spPr bwMode="auto">
          <a:xfrm rot="1200417">
            <a:off x="4741156" y="2274073"/>
            <a:ext cx="4763341" cy="4672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96</Words>
  <Application>Microsoft Office PowerPoint</Application>
  <PresentationFormat>Custom</PresentationFormat>
  <Paragraphs>37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St. Christopher's School- PLP </vt:lpstr>
      <vt:lpstr>Our Projects   </vt:lpstr>
      <vt:lpstr>Williamsburg Bike Trip</vt:lpstr>
      <vt:lpstr>MR. BROWN'S HISTORY CLASS</vt:lpstr>
      <vt:lpstr>5th Grade Computer Class Wiki</vt:lpstr>
      <vt:lpstr>5th Grade Voice Thread Math</vt:lpstr>
      <vt:lpstr>…and Language Arts</vt:lpstr>
      <vt:lpstr>STCVA- Curriculum Committee Ning</vt:lpstr>
      <vt:lpstr>Upper School Summer Reading Choice Book Wiki</vt:lpstr>
      <vt:lpstr>Foreign Language Dept. Ning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cuevash</cp:lastModifiedBy>
  <cp:revision>24</cp:revision>
  <dcterms:created xsi:type="dcterms:W3CDTF">2004-05-06T09:28:21Z</dcterms:created>
  <dcterms:modified xsi:type="dcterms:W3CDTF">2009-05-13T16:07:51Z</dcterms:modified>
</cp:coreProperties>
</file>